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8" r:id="rId3"/>
    <p:sldId id="257" r:id="rId4"/>
    <p:sldId id="259" r:id="rId5"/>
    <p:sldId id="267" r:id="rId6"/>
    <p:sldId id="269" r:id="rId7"/>
    <p:sldId id="268" r:id="rId8"/>
    <p:sldId id="271" r:id="rId9"/>
    <p:sldId id="270" r:id="rId10"/>
  </p:sldIdLst>
  <p:sldSz cx="12192000" cy="6858000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0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854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491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8231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392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53561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1088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3021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0894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8517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5482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5978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7266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224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051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1398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1918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02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560472"/>
            <a:ext cx="7766936" cy="164630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fa-IR" sz="3200" b="1" i="1" dirty="0" smtClean="0">
                <a:solidFill>
                  <a:srgbClr val="0070C0"/>
                </a:solidFill>
              </a:rPr>
              <a:t>اداره مستقل هوانوردی ملکی </a:t>
            </a:r>
            <a:r>
              <a:rPr lang="fa-IR" i="1" dirty="0" smtClean="0">
                <a:solidFill>
                  <a:srgbClr val="0070C0"/>
                </a:solidFill>
              </a:rPr>
              <a:t/>
            </a:r>
            <a:br>
              <a:rPr lang="fa-IR" i="1" dirty="0" smtClean="0">
                <a:solidFill>
                  <a:srgbClr val="0070C0"/>
                </a:solidFill>
              </a:rPr>
            </a:br>
            <a:r>
              <a:rPr lang="fa-IR" sz="2400" b="1" i="1" dirty="0" smtClean="0">
                <a:solidFill>
                  <a:srgbClr val="0070C0"/>
                </a:solidFill>
              </a:rPr>
              <a:t>ریاست پلان و تطبیق پروژه ها </a:t>
            </a:r>
            <a:r>
              <a:rPr lang="fa-IR" sz="2400" i="1" dirty="0" smtClean="0">
                <a:solidFill>
                  <a:srgbClr val="0070C0"/>
                </a:solidFill>
              </a:rPr>
              <a:t/>
            </a:r>
            <a:br>
              <a:rPr lang="fa-IR" sz="2400" i="1" dirty="0" smtClean="0">
                <a:solidFill>
                  <a:srgbClr val="0070C0"/>
                </a:solidFill>
              </a:rPr>
            </a:br>
            <a:r>
              <a:rPr lang="fa-IR" sz="2400" b="1" i="1" dirty="0" smtClean="0">
                <a:solidFill>
                  <a:srgbClr val="0070C0"/>
                </a:solidFill>
              </a:rPr>
              <a:t>آمریت طرح و تطبیق پروژه ها</a:t>
            </a:r>
            <a:endParaRPr lang="en-GB" sz="2400" b="1" i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04047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fa-IR" sz="2000" dirty="0" smtClean="0">
                <a:solidFill>
                  <a:schemeClr val="tx1"/>
                </a:solidFill>
              </a:rPr>
              <a:t>معلومات در باره پروژه های انکشافی سال مالی 1397-1398  و پروژه های 1398-1399 </a:t>
            </a:r>
            <a:r>
              <a:rPr lang="fa-IR" sz="2400" dirty="0" smtClean="0">
                <a:solidFill>
                  <a:schemeClr val="tx1"/>
                </a:solidFill>
                <a:latin typeface="AIGDT" panose="00000400000000000000" pitchFamily="2" charset="2"/>
              </a:rPr>
              <a:t> </a:t>
            </a:r>
            <a:endParaRPr lang="fa-IR" sz="2400" dirty="0">
              <a:solidFill>
                <a:schemeClr val="tx1"/>
              </a:solidFill>
              <a:latin typeface="AIGDT" panose="00000400000000000000" pitchFamily="2" charset="2"/>
            </a:endParaRPr>
          </a:p>
          <a:p>
            <a:pPr algn="ctr"/>
            <a:endParaRPr lang="fa-IR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627" y="87682"/>
            <a:ext cx="6087650" cy="1265129"/>
          </a:xfrm>
          <a:prstGeom prst="rect">
            <a:avLst/>
          </a:prstGeom>
          <a:solidFill>
            <a:srgbClr val="00B0F0"/>
          </a:solidFill>
        </p:spPr>
      </p:pic>
    </p:spTree>
    <p:extLst>
      <p:ext uri="{BB962C8B-B14F-4D97-AF65-F5344CB8AC3E}">
        <p14:creationId xmlns:p14="http://schemas.microsoft.com/office/powerpoint/2010/main" val="2054843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3676" y="238109"/>
            <a:ext cx="7766936" cy="1056119"/>
          </a:xfrm>
        </p:spPr>
        <p:txBody>
          <a:bodyPr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</a:rPr>
              <a:t>فهرست مطالب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1631853"/>
            <a:ext cx="7766936" cy="3515880"/>
          </a:xfrm>
        </p:spPr>
        <p:txBody>
          <a:bodyPr>
            <a:normAutofit/>
          </a:bodyPr>
          <a:lstStyle/>
          <a:p>
            <a:pPr marL="342900" indent="-342900" rtl="1">
              <a:lnSpc>
                <a:spcPct val="200000"/>
              </a:lnSpc>
              <a:buClrTx/>
              <a:buFont typeface="+mj-lt"/>
              <a:buAutoNum type="arabicPeriod"/>
            </a:pPr>
            <a:r>
              <a:rPr lang="fa-IR" sz="2000" b="1" dirty="0" smtClean="0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 معلومات                                                          </a:t>
            </a:r>
          </a:p>
          <a:p>
            <a:pPr marL="342900" indent="-342900" rtl="1">
              <a:lnSpc>
                <a:spcPct val="200000"/>
              </a:lnSpc>
              <a:buClrTx/>
              <a:buFont typeface="+mj-lt"/>
              <a:buAutoNum type="arabicPeriod"/>
            </a:pPr>
            <a:r>
              <a:rPr lang="fa-IR" sz="2000" b="1" dirty="0" smtClean="0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پروژه های انکشافی سال مالی 1397-1398 </a:t>
            </a:r>
          </a:p>
          <a:p>
            <a:pPr marL="342900" indent="-342900" rtl="1">
              <a:lnSpc>
                <a:spcPct val="200000"/>
              </a:lnSpc>
              <a:buClrTx/>
              <a:buFont typeface="+mj-lt"/>
              <a:buAutoNum type="arabicPeriod"/>
            </a:pPr>
            <a:r>
              <a:rPr lang="fa-IR" sz="2000" b="1" dirty="0" smtClean="0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پروژه های انکشافی برای سال مالی 1398-1399 </a:t>
            </a:r>
          </a:p>
          <a:p>
            <a:pPr marL="342900" indent="-342900" rtl="1">
              <a:lnSpc>
                <a:spcPct val="200000"/>
              </a:lnSpc>
              <a:buClrTx/>
              <a:buFont typeface="+mj-lt"/>
              <a:buAutoNum type="arabicPeriod"/>
            </a:pPr>
            <a:r>
              <a:rPr lang="fa-IR" sz="2000" b="1" dirty="0" smtClean="0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پیشنهادات و نظریات </a:t>
            </a:r>
          </a:p>
        </p:txBody>
      </p:sp>
    </p:spTree>
    <p:extLst>
      <p:ext uri="{BB962C8B-B14F-4D97-AF65-F5344CB8AC3E}">
        <p14:creationId xmlns:p14="http://schemas.microsoft.com/office/powerpoint/2010/main" val="1767579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31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1-معلومــــــــــات: </a:t>
            </a:r>
            <a:r>
              <a:rPr lang="fa-IR" sz="28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a-IR" sz="28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a-IR" sz="28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a-IR" sz="28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a-IR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ریاست پلان و تطبیق پروژه ها</a:t>
            </a:r>
            <a:endParaRPr lang="en-GB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5921"/>
            <a:ext cx="8596668" cy="4395442"/>
          </a:xfrm>
        </p:spPr>
        <p:txBody>
          <a:bodyPr>
            <a:normAutofit/>
          </a:bodyPr>
          <a:lstStyle/>
          <a:p>
            <a:endParaRPr lang="fa-IR" dirty="0" smtClean="0"/>
          </a:p>
          <a:p>
            <a:pPr marL="0" indent="0">
              <a:lnSpc>
                <a:spcPct val="150000"/>
              </a:lnSpc>
              <a:buNone/>
            </a:pPr>
            <a:endParaRPr lang="fa-IR" dirty="0"/>
          </a:p>
          <a:p>
            <a:pPr marL="0" indent="0" algn="r">
              <a:lnSpc>
                <a:spcPct val="150000"/>
              </a:lnSpc>
              <a:buNone/>
            </a:pPr>
            <a:r>
              <a:rPr lang="fa-IR" dirty="0" smtClean="0"/>
              <a:t>ریاست پلان و تطبیق پروژه ها یکی از ریاست مهم در اداره هوانوردی ملکی به حساب می آید که مسئولیت پلان گزاری، جمع آوری گزارش ها و گزارش دهی، سروی، دیزاین، برآورد و تطبیق پروژه های انکشافی اداره هوانوردی ملکی را به عهده دارد.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fa-IR" dirty="0" smtClean="0"/>
              <a:t>پریزینتیشن فعلی حاوی یک سلسه معلومات در باره پروژه های انکشافی برای سال 1398 و 1399 ترتیب گردیده است.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45260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907" y="146137"/>
            <a:ext cx="8596668" cy="643003"/>
          </a:xfrm>
        </p:spPr>
        <p:txBody>
          <a:bodyPr>
            <a:normAutofit/>
          </a:bodyPr>
          <a:lstStyle/>
          <a:p>
            <a:pPr algn="r"/>
            <a:r>
              <a:rPr lang="fa-I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2-پروژه های انکشافی سال مالی 1397-1398 </a:t>
            </a:r>
            <a:r>
              <a:rPr lang="fa-I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GB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011446"/>
              </p:ext>
            </p:extLst>
          </p:nvPr>
        </p:nvGraphicFramePr>
        <p:xfrm>
          <a:off x="464917" y="914400"/>
          <a:ext cx="11347126" cy="5527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2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5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5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7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082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113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0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51350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1"/>
                          </a:solidFill>
                        </a:rPr>
                        <a:t>فیصدی پیشرفت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1"/>
                          </a:solidFill>
                        </a:rPr>
                        <a:t>حالت پروژه</a:t>
                      </a:r>
                      <a:r>
                        <a:rPr lang="fa-IR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1"/>
                          </a:solidFill>
                        </a:rPr>
                        <a:t>قیمت قرارداد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1"/>
                          </a:solidFill>
                        </a:rPr>
                        <a:t>تاریخ ختم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1"/>
                          </a:solidFill>
                        </a:rPr>
                        <a:t>تاریخ شروع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1"/>
                          </a:solidFill>
                        </a:rPr>
                        <a:t>نام قرارداد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1"/>
                          </a:solidFill>
                        </a:rPr>
                        <a:t>کود بوجودی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1"/>
                          </a:solidFill>
                        </a:rPr>
                        <a:t>شماره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185">
                <a:tc>
                  <a:txBody>
                    <a:bodyPr/>
                    <a:lstStyle/>
                    <a:p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تکمیل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57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922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477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1397/10/29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19/4/1396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مدغم شدن پارکنگ های 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ABC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AFG/440008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4079">
                <a:tc>
                  <a:txBody>
                    <a:bodyPr/>
                    <a:lstStyle/>
                    <a:p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تکمیل 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1,592,800.0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1397/4/27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14/3/1397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1" eaLnBrk="1" fontAlgn="ctr" latinLnBrk="0" hangingPunct="1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اعمار یک باب اطاق تلاشی 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VIP </a:t>
                      </a:r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ترمنل کهنه میدان هوائی بین المللی حامد کرزی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AFG/440008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187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تکمیل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1,414,800.0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؟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27/1/1397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زرهی ساختن کلکین های 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VIP</a:t>
                      </a:r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ترمینل داخلی میدان هوائی حامد کرزی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AFG/440008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9293">
                <a:tc>
                  <a:txBody>
                    <a:bodyPr/>
                    <a:lstStyle/>
                    <a:p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در حال اجرا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10872695.04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1398/12/2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1397/12/1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پروژه ترمیم میدان هوایی ولایت بادغیس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AFG/440034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626">
                <a:tc>
                  <a:txBody>
                    <a:bodyPr/>
                    <a:lstStyle/>
                    <a:p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98%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جریان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20,869,400.0</a:t>
                      </a:r>
                    </a:p>
                    <a:p>
                      <a:pPr algn="ctr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15/2/1398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9/3/1397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توسعه خط رنوی میدان هوائی ولسوالی جاغوری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AFG/440034</a:t>
                      </a:r>
                    </a:p>
                    <a:p>
                      <a:pPr algn="ctr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626">
                <a:tc>
                  <a:txBody>
                    <a:bodyPr/>
                    <a:lstStyle/>
                    <a:p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زرهی سازی کلکین های وی آی پی </a:t>
                      </a:r>
                      <a:endParaRPr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597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94" y="87683"/>
            <a:ext cx="8596668" cy="613776"/>
          </a:xfrm>
        </p:spPr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ادامه ....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8128913"/>
              </p:ext>
            </p:extLst>
          </p:nvPr>
        </p:nvGraphicFramePr>
        <p:xfrm>
          <a:off x="363253" y="739036"/>
          <a:ext cx="11423738" cy="581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8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3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27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02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38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86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22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96733"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تکمیل 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72,730,985.7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1398/ 4/ 11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/2/1397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اعمار تعمیر اطفائیه تعمیر هواشناسی سرک حلقهوی سیل بر ها و برج های مراقبت کننده </a:t>
                      </a:r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خوست</a:t>
                      </a:r>
                      <a:endParaRPr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AFG/440162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524"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تکمیل 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10,912,976.0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1397/7/15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16/4/1397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تسمه بگاژ میدان هوائی بین المللی </a:t>
                      </a:r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کندهار. </a:t>
                      </a:r>
                      <a:endParaRPr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AFG/440164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524"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درحال اجرا 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1967586.5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1399/3/10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1398/ 3/ 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یک باب اطاق نگهبان و یک باب هنگر دستگاه ویست غزنی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AFG/440170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524"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تکمیل 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3,722.6 $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1397/3/21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3/4/1397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خدمات مشورتی برای مطالعه  امکان سنجی میدان هوائی دایکندی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AFG/440171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9524"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جریان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14,061,000.0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3/8/2018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3/5/2017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تامین امنیت میادین هوائی ( کابل ، هرات </a:t>
                      </a:r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،کندهار </a:t>
                      </a:r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و مزارشریف)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AFG/440174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3860"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جریان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104,990,600.0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30/3/1399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1/4/1397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حفظ و مراقبت میدان هوائی کابل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AFG/440174</a:t>
                      </a:r>
                    </a:p>
                    <a:p>
                      <a:pPr algn="ctr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9524">
                <a:tc>
                  <a:txBody>
                    <a:bodyPr/>
                    <a:lstStyle/>
                    <a:p>
                      <a:pPr algn="ctr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حفظ و مراقبت میدان هوائی کندهار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AFG/440174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3860">
                <a:tc>
                  <a:txBody>
                    <a:bodyPr/>
                    <a:lstStyle/>
                    <a:p>
                      <a:pPr algn="ctr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حفظ و مراقبت میدان هرات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AFG/440174</a:t>
                      </a:r>
                    </a:p>
                    <a:p>
                      <a:pPr algn="ctr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1628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90" y="221293"/>
            <a:ext cx="8596668" cy="567847"/>
          </a:xfrm>
        </p:spPr>
        <p:txBody>
          <a:bodyPr>
            <a:normAutofit/>
          </a:bodyPr>
          <a:lstStyle/>
          <a:p>
            <a:pPr algn="r"/>
            <a:r>
              <a:rPr lang="fa-IR" sz="2800" b="1" dirty="0" smtClean="0">
                <a:solidFill>
                  <a:schemeClr val="tx1"/>
                </a:solidFill>
              </a:rPr>
              <a:t>ادامه....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659932"/>
              </p:ext>
            </p:extLst>
          </p:nvPr>
        </p:nvGraphicFramePr>
        <p:xfrm>
          <a:off x="338202" y="789139"/>
          <a:ext cx="11448789" cy="5659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7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001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18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36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25834">
                <a:tc>
                  <a:txBody>
                    <a:bodyPr/>
                    <a:lstStyle/>
                    <a:p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در حال اجرا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8,484,303.0 EUR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21/2/2019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21/2/2018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حفظ و مراقبت 35 استیشن دستگاه های 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MLAT </a:t>
                      </a:r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جهت کنترول فضای افغانستان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AFG/440209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659">
                <a:tc>
                  <a:txBody>
                    <a:bodyPr/>
                    <a:lstStyle/>
                    <a:p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در حال اجرا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43,825,869.0$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25/6/1398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25/6/1396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کنترول قلمرو فضائی افغانستان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AFG/440210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834">
                <a:tc>
                  <a:txBody>
                    <a:bodyPr/>
                    <a:lstStyle/>
                    <a:p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تکمیل 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746,992.11 EUR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1398/1/15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7/3/1397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خدمات مشوره دهی مطالعات امکان سنجی میدان هوائی هرات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AFG/440211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659">
                <a:tc>
                  <a:txBody>
                    <a:bodyPr/>
                    <a:lstStyle/>
                    <a:p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75%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در حال اجرا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4,356,000.0$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28/2/2021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1/3/2018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حفظ و مراقبت ستلایت ها </a:t>
                      </a:r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(VSAT </a:t>
                      </a:r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جهت </a:t>
                      </a:r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کنترول فضا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AFG/440212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1659">
                <a:tc>
                  <a:txBody>
                    <a:bodyPr/>
                    <a:lstStyle/>
                    <a:p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پروسته تدارکاتی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781337.26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؟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؟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مطالعات امکان </a:t>
                      </a:r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سنجی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ننگرهار  </a:t>
                      </a:r>
                      <a:endParaRPr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AFG/440215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1659">
                <a:tc>
                  <a:txBody>
                    <a:bodyPr/>
                    <a:lstStyle/>
                    <a:p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تکمیل 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21,648,266.25</a:t>
                      </a:r>
                    </a:p>
                    <a:p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14/5/1398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14/5/139</a:t>
                      </a:r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اعمار تعمیر ترمینل میدان هوائی میمنه ولایت فاریاب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AFG/440216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1659">
                <a:tc>
                  <a:txBody>
                    <a:bodyPr/>
                    <a:lstStyle/>
                    <a:p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تکمیل 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اعمار کور ترنچ</a:t>
                      </a:r>
                      <a:r>
                        <a:rPr lang="fa-I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پارکنیک میدان هوایی حامد کرزی </a:t>
                      </a:r>
                      <a:endParaRPr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7537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94" y="233819"/>
            <a:ext cx="8596668" cy="505216"/>
          </a:xfrm>
        </p:spPr>
        <p:txBody>
          <a:bodyPr>
            <a:normAutofit/>
          </a:bodyPr>
          <a:lstStyle/>
          <a:p>
            <a:pPr algn="r"/>
            <a:r>
              <a:rPr lang="fa-IR" sz="2400" b="1" dirty="0" smtClean="0">
                <a:solidFill>
                  <a:schemeClr val="tx1"/>
                </a:solidFill>
              </a:rPr>
              <a:t>ادامه ......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8364264"/>
              </p:ext>
            </p:extLst>
          </p:nvPr>
        </p:nvGraphicFramePr>
        <p:xfrm>
          <a:off x="350724" y="901875"/>
          <a:ext cx="11461319" cy="5368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5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2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26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805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0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73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95691">
                <a:tc>
                  <a:txBody>
                    <a:bodyPr/>
                    <a:lstStyle/>
                    <a:p>
                      <a:pPr algn="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درحال اجرا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804179.03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EUR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26/ مارچ/2020 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25/ مارچ/2019 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مطالعات امکان سنجی </a:t>
                      </a:r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میدان هوائی لوگر</a:t>
                      </a:r>
                      <a:endParaRPr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AFG/440222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6303">
                <a:tc>
                  <a:txBody>
                    <a:bodyPr/>
                    <a:lstStyle/>
                    <a:p>
                      <a:pPr algn="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در حال اجرا 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ایجاد سیستم جدید رادار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AFG/440223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180">
                <a:tc>
                  <a:txBody>
                    <a:bodyPr/>
                    <a:lstStyle/>
                    <a:p>
                      <a:pPr algn="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تکمیل 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71,190,550.0</a:t>
                      </a:r>
                    </a:p>
                    <a:p>
                      <a:pPr algn="r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19/1/1398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19/1/1397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احاطه میدان هوائی مزارشریف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AFG/440224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1174">
                <a:tc>
                  <a:txBody>
                    <a:bodyPr/>
                    <a:lstStyle/>
                    <a:p>
                      <a:pPr algn="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65%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در حال اجرا</a:t>
                      </a:r>
                      <a:endParaRPr lang="en-US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84012939.92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1398/9/25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29/9/1397</a:t>
                      </a:r>
                      <a:endParaRPr lang="en-US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پروژه اعمار تعمیر کنترول تارو، فاضلاب و رمپ میدان هوایی ترینکوت ولایت ارزگان.</a:t>
                      </a:r>
                      <a:endParaRPr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AFG/440225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5748"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تکمیل 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87,321,811.4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1398/6/10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10/1/1397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اعمارترمینل ، تعمیر اطفائیه سرک از رمپ الی پارکنیگ 980 متر حوض ها جانب در دو طرف رنوی میدان هوائی ولایت نیمروز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AFG/440226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199">
                <a:tc>
                  <a:txBody>
                    <a:bodyPr/>
                    <a:lstStyle/>
                    <a:p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دهلیزی هوائی برای توازن تجارت </a:t>
                      </a:r>
                      <a:endParaRPr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AFG/440230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829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8256057"/>
              </p:ext>
            </p:extLst>
          </p:nvPr>
        </p:nvGraphicFramePr>
        <p:xfrm>
          <a:off x="464917" y="914400"/>
          <a:ext cx="11347126" cy="5813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2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5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5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7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082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113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0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51350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1"/>
                          </a:solidFill>
                        </a:rPr>
                        <a:t>فیصدی پیشرفت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1"/>
                          </a:solidFill>
                        </a:rPr>
                        <a:t>حالت پروژه</a:t>
                      </a:r>
                      <a:r>
                        <a:rPr lang="fa-IR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1"/>
                          </a:solidFill>
                        </a:rPr>
                        <a:t>قیمت قرارداد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1"/>
                          </a:solidFill>
                        </a:rPr>
                        <a:t>تاریخ ختم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1"/>
                          </a:solidFill>
                        </a:rPr>
                        <a:t>تاریخ شروع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1"/>
                          </a:solidFill>
                        </a:rPr>
                        <a:t>نام قرارداد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1"/>
                          </a:solidFill>
                        </a:rPr>
                        <a:t>کود بوجودی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1"/>
                          </a:solidFill>
                        </a:rPr>
                        <a:t>شماره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185"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25%</a:t>
                      </a:r>
                      <a:endParaRPr lang="en-US" sz="14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در حال اجرا</a:t>
                      </a:r>
                      <a:endParaRPr lang="en-US" sz="14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991110000</a:t>
                      </a:r>
                      <a:endParaRPr lang="en-US" sz="14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1399/12/14</a:t>
                      </a:r>
                      <a:endParaRPr lang="en-US" sz="14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1397/12/13</a:t>
                      </a:r>
                      <a:endParaRPr lang="en-US" sz="14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اعمار ترمینل جدید، رمپ، پارکنیک وسایط در میدان هوایی ولایت خوست</a:t>
                      </a:r>
                      <a:endParaRPr lang="en-US" sz="14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AFG/440162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</a:t>
                      </a:r>
                      <a:endParaRPr lang="en-US" sz="14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4079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</a:t>
                      </a:r>
                      <a:r>
                        <a:rPr lang="fa-I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%</a:t>
                      </a:r>
                      <a:endParaRPr lang="en-US" sz="14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تکمیل</a:t>
                      </a:r>
                      <a:endParaRPr lang="en-US" sz="14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1,414,800.0</a:t>
                      </a:r>
                      <a:endParaRPr lang="en-US" sz="14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1397/3/23</a:t>
                      </a:r>
                      <a:endParaRPr lang="en-US" sz="14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4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1397/1/17</a:t>
                      </a:r>
                      <a:endParaRPr lang="en-US" sz="14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زرهی ساختن کلکین های </a:t>
                      </a:r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VIP</a:t>
                      </a:r>
                      <a:r>
                        <a:rPr lang="fa-IR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ترمینل داخلی میدان هوائی حامد کرزی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AFG/440008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</a:t>
                      </a:r>
                      <a:endParaRPr lang="en-US" sz="14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187">
                <a:tc>
                  <a:txBody>
                    <a:bodyPr/>
                    <a:lstStyle/>
                    <a:p>
                      <a:pPr algn="r" rtl="1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در حال اجرا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27790900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1398/6/11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11/4/1398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ترمیم تعمیر ریاست هواشناسی 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AFG/440008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9293">
                <a:tc>
                  <a:txBody>
                    <a:bodyPr/>
                    <a:lstStyle/>
                    <a:p>
                      <a:pPr algn="r" rtl="1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در حال اجرا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56910110.0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1399/1/13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1398/4/13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پروژه اعمار سرک از چهار راهی جت الی دفتر 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UN</a:t>
                      </a:r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، سرک اتصالی رمپ 3 الی رمپ 1 و سرک از رمپ 3 الی رمپ 2 میدان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AFG/440008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626">
                <a:tc>
                  <a:txBody>
                    <a:bodyPr/>
                    <a:lstStyle/>
                    <a:p>
                      <a:pPr algn="r" rtl="1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در حال اجرا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27790900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1398/6/11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11/4/1398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ترمیم تعمیر ریاست هواشناسی 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AFG/440008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626">
                <a:tc>
                  <a:txBody>
                    <a:bodyPr/>
                    <a:lstStyle/>
                    <a:p>
                      <a:r>
                        <a:rPr lang="fa-I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0%</a:t>
                      </a:r>
                      <a:endParaRPr lang="en-US" sz="14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در حال پروسه تدارکاتی </a:t>
                      </a:r>
                      <a:endParaRPr lang="en-US" sz="14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4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اعمار کنترول تاور بامیان</a:t>
                      </a:r>
                      <a:endParaRPr lang="fa-IR" sz="14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AFG/440008</a:t>
                      </a:r>
                      <a:endParaRPr lang="en-US" sz="14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</a:t>
                      </a:r>
                      <a:endParaRPr lang="en-US" sz="14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020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668055"/>
          </a:xfrm>
        </p:spPr>
        <p:txBody>
          <a:bodyPr>
            <a:normAutofit fontScale="90000"/>
          </a:bodyPr>
          <a:lstStyle/>
          <a:p>
            <a:pPr algn="r"/>
            <a:r>
              <a:rPr lang="fa-IR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پروژه های انکشافی سال </a:t>
            </a:r>
            <a:r>
              <a:rPr lang="fa-IR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1399 </a:t>
            </a:r>
            <a:r>
              <a:rPr lang="fa-IR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1- پروژه های حفظ و مراقبت میدان های هوائی کابل.</a:t>
            </a:r>
          </a:p>
          <a:p>
            <a:pPr algn="r" rtl="1"/>
            <a:r>
              <a:rPr lang="fa-IR" dirty="0" smtClean="0"/>
              <a:t>2- اعمار ترمینل میدان هوایی ولایت دایکندی.</a:t>
            </a:r>
          </a:p>
          <a:p>
            <a:pPr algn="r" rtl="1"/>
            <a:r>
              <a:rPr lang="fa-IR" dirty="0" smtClean="0"/>
              <a:t>3- ترمیم رمپ، اعمار ترمینل جدید،پارکنیگ وسایط میدان هوایی کندهار.</a:t>
            </a:r>
          </a:p>
          <a:p>
            <a:pPr algn="r" rtl="1"/>
            <a:r>
              <a:rPr lang="fa-IR" dirty="0" smtClean="0"/>
              <a:t>4- اعمار ترمینل جدید،کنترول تاور،تمدید رنوی ، تکسوی موازی، سرک عمومی میدان هوایی نیمروز. </a:t>
            </a:r>
          </a:p>
          <a:p>
            <a:pPr algn="r" rtl="1"/>
            <a:r>
              <a:rPr lang="fa-IR" dirty="0" smtClean="0"/>
              <a:t> 5- امتداد خط رنوی میدان هوایی ولایت غزنی ولسوالی جاغوری.</a:t>
            </a:r>
          </a:p>
          <a:p>
            <a:pPr algn="r" rtl="1"/>
            <a:r>
              <a:rPr lang="fa-IR" dirty="0" smtClean="0"/>
              <a:t>6- اعمار ترمینل در میدان هوایی ولایت خوست.</a:t>
            </a:r>
          </a:p>
          <a:p>
            <a:pPr algn="r" rtl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39798432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607</TotalTime>
  <Words>807</Words>
  <Application>Microsoft Office PowerPoint</Application>
  <PresentationFormat>Widescreen</PresentationFormat>
  <Paragraphs>273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AIGDT</vt:lpstr>
      <vt:lpstr>Arial</vt:lpstr>
      <vt:lpstr>Calibri</vt:lpstr>
      <vt:lpstr>Cambria Math</vt:lpstr>
      <vt:lpstr>Tahoma</vt:lpstr>
      <vt:lpstr>Trebuchet MS</vt:lpstr>
      <vt:lpstr>Wingdings 3</vt:lpstr>
      <vt:lpstr>Facet</vt:lpstr>
      <vt:lpstr>اداره مستقل هوانوردی ملکی  ریاست پلان و تطبیق پروژه ها  آمریت طرح و تطبیق پروژه ها</vt:lpstr>
      <vt:lpstr>فهرست مطالب</vt:lpstr>
      <vt:lpstr>1-معلومــــــــــات:   ریاست پلان و تطبیق پروژه ها</vt:lpstr>
      <vt:lpstr>2-پروژه های انکشافی سال مالی 1397-1398 :</vt:lpstr>
      <vt:lpstr>ادامه ....</vt:lpstr>
      <vt:lpstr>ادامه....</vt:lpstr>
      <vt:lpstr>ادامه ......</vt:lpstr>
      <vt:lpstr>PowerPoint Presentation</vt:lpstr>
      <vt:lpstr>پروژه های انکشافی سال 1399 :  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اداره مستقل هوانوردی ملکی  ریاست پلان و تطبیق پروژه ها  آمریت طرح و تطبیق پروژه ها</dc:title>
  <dc:creator>Administrator</dc:creator>
  <cp:lastModifiedBy>Windows User</cp:lastModifiedBy>
  <cp:revision>110</cp:revision>
  <cp:lastPrinted>2019-09-29T06:48:42Z</cp:lastPrinted>
  <dcterms:created xsi:type="dcterms:W3CDTF">2017-12-25T19:22:05Z</dcterms:created>
  <dcterms:modified xsi:type="dcterms:W3CDTF">2019-09-30T08:14:47Z</dcterms:modified>
</cp:coreProperties>
</file>